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10693400" cy="756285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131"/>
    <a:srgbClr val="5F5E5E"/>
    <a:srgbClr val="FFA203"/>
    <a:srgbClr val="0044D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B35FD9-CDF2-43EA-AD48-02CFFE0973B7}" v="2" dt="2023-09-17T02:06:34.2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726" y="-4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1B0A27-56C4-FEAF-FB96-FAD6A7989C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676" y="1237717"/>
            <a:ext cx="8020050" cy="2632992"/>
          </a:xfrm>
        </p:spPr>
        <p:txBody>
          <a:bodyPr anchor="b"/>
          <a:lstStyle>
            <a:lvl1pPr algn="ctr">
              <a:defRPr sz="5262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659A74D-4E64-0CFA-3104-366B2CC54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676" y="3972247"/>
            <a:ext cx="8020050" cy="1825938"/>
          </a:xfrm>
        </p:spPr>
        <p:txBody>
          <a:bodyPr/>
          <a:lstStyle>
            <a:lvl1pPr marL="0" indent="0" algn="ctr">
              <a:buNone/>
              <a:defRPr sz="2105"/>
            </a:lvl1pPr>
            <a:lvl2pPr marL="400974" indent="0" algn="ctr">
              <a:buNone/>
              <a:defRPr sz="1754"/>
            </a:lvl2pPr>
            <a:lvl3pPr marL="801948" indent="0" algn="ctr">
              <a:buNone/>
              <a:defRPr sz="1579"/>
            </a:lvl3pPr>
            <a:lvl4pPr marL="1202922" indent="0" algn="ctr">
              <a:buNone/>
              <a:defRPr sz="1403"/>
            </a:lvl4pPr>
            <a:lvl5pPr marL="1603896" indent="0" algn="ctr">
              <a:buNone/>
              <a:defRPr sz="1403"/>
            </a:lvl5pPr>
            <a:lvl6pPr marL="2004871" indent="0" algn="ctr">
              <a:buNone/>
              <a:defRPr sz="1403"/>
            </a:lvl6pPr>
            <a:lvl7pPr marL="2405845" indent="0" algn="ctr">
              <a:buNone/>
              <a:defRPr sz="1403"/>
            </a:lvl7pPr>
            <a:lvl8pPr marL="2806818" indent="0" algn="ctr">
              <a:buNone/>
              <a:defRPr sz="1403"/>
            </a:lvl8pPr>
            <a:lvl9pPr marL="3207792" indent="0" algn="ctr">
              <a:buNone/>
              <a:defRPr sz="1403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45F270-437F-0743-6F13-426FFC87B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63FF97-BD81-612C-CD93-C0CC7C7CC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9B61C99-6433-B0D9-EAEB-C65BF8583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1529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28F1FE-7E84-2447-4F9F-FAEE295F5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8BD5819-8B23-E180-D1AE-718E7CA7AE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0E63D2-212B-42DB-2AE5-191F4031F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FE106B7-BBEF-AA9A-B057-58656761A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864715-6CDB-39FA-C99A-4441A5181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9092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5702441-A995-C13A-3310-BE2C733489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52466" y="402652"/>
            <a:ext cx="2305764" cy="640916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8210B77-FC4E-CC78-6CD0-355916502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5172" y="402652"/>
            <a:ext cx="6783626" cy="6409166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38F2F7-E2B1-5508-A4CE-ED7FCC12F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90DA23-B4F0-19F1-2F63-66506D343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BDE4326-1B65-5F04-4309-7F2870FCB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19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95288-A9EB-A247-CEE1-AC91C42A3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F73B0E-F237-CB15-60C6-E000BD92B5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0CDBA52-612D-A3C7-9DED-BCAEE87A5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CF2FFA-8D99-A512-B2AE-78281452C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E3D481F-87BE-1826-4325-ADCABB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805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6E073E-864F-517D-1C17-73192D9CE0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3" y="1885464"/>
            <a:ext cx="9223058" cy="3145935"/>
          </a:xfrm>
        </p:spPr>
        <p:txBody>
          <a:bodyPr anchor="b"/>
          <a:lstStyle>
            <a:lvl1pPr>
              <a:defRPr sz="5262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6A4A1BB-B677-B36A-4AA2-F50930E6C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603" y="5061160"/>
            <a:ext cx="9223058" cy="1654373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1pPr>
            <a:lvl2pPr marL="400974" indent="0">
              <a:buNone/>
              <a:defRPr sz="1754">
                <a:solidFill>
                  <a:schemeClr val="tx1">
                    <a:tint val="75000"/>
                  </a:schemeClr>
                </a:solidFill>
              </a:defRPr>
            </a:lvl2pPr>
            <a:lvl3pPr marL="801948" indent="0">
              <a:buNone/>
              <a:defRPr sz="1579">
                <a:solidFill>
                  <a:schemeClr val="tx1">
                    <a:tint val="75000"/>
                  </a:schemeClr>
                </a:solidFill>
              </a:defRPr>
            </a:lvl3pPr>
            <a:lvl4pPr marL="120292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4pPr>
            <a:lvl5pPr marL="1603896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5pPr>
            <a:lvl6pPr marL="2004871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6pPr>
            <a:lvl7pPr marL="2405845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7pPr>
            <a:lvl8pPr marL="2806818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8pPr>
            <a:lvl9pPr marL="3207792" indent="0">
              <a:buNone/>
              <a:defRPr sz="140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3B6004-3993-3FED-B472-DB559E06E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EA1C27-0BDD-F878-A36A-CEC7A7FCB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6E788FF-5BE4-D958-63EF-B698F45AC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2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39E242-633A-8290-E8C6-C9F8985CA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6941289-8489-F8A1-CE2D-AB47DA6ED6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172" y="2013261"/>
            <a:ext cx="4544695" cy="47985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3B661D0-16D8-9CF5-067F-9D7931CAE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3535" y="2013261"/>
            <a:ext cx="4544695" cy="479855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4B8EEAF-4917-E8E3-B26E-6B63F0931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1A8FC18-C97C-D1AE-7713-C25B36CE4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A80A311-2420-FD62-C481-4AA430272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4149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449E3F-6DC4-0094-7430-003CA6DED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402654"/>
            <a:ext cx="9223058" cy="146180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B8ABEAC-22AD-E654-C32D-0C5AFC5781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566" y="1853949"/>
            <a:ext cx="4523810" cy="90859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74" indent="0">
              <a:buNone/>
              <a:defRPr sz="1754" b="1"/>
            </a:lvl2pPr>
            <a:lvl3pPr marL="801948" indent="0">
              <a:buNone/>
              <a:defRPr sz="1579" b="1"/>
            </a:lvl3pPr>
            <a:lvl4pPr marL="1202922" indent="0">
              <a:buNone/>
              <a:defRPr sz="1403" b="1"/>
            </a:lvl4pPr>
            <a:lvl5pPr marL="1603896" indent="0">
              <a:buNone/>
              <a:defRPr sz="1403" b="1"/>
            </a:lvl5pPr>
            <a:lvl6pPr marL="2004871" indent="0">
              <a:buNone/>
              <a:defRPr sz="1403" b="1"/>
            </a:lvl6pPr>
            <a:lvl7pPr marL="2405845" indent="0">
              <a:buNone/>
              <a:defRPr sz="1403" b="1"/>
            </a:lvl7pPr>
            <a:lvl8pPr marL="2806818" indent="0">
              <a:buNone/>
              <a:defRPr sz="1403" b="1"/>
            </a:lvl8pPr>
            <a:lvl9pPr marL="3207792" indent="0">
              <a:buNone/>
              <a:defRPr sz="140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83FA88B-0734-D73E-DD6D-066FC8D83B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566" y="2762541"/>
            <a:ext cx="4523810" cy="40632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9133F84-EF40-281D-4E15-0A00B14ABA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3534" y="1853949"/>
            <a:ext cx="4546088" cy="908592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0974" indent="0">
              <a:buNone/>
              <a:defRPr sz="1754" b="1"/>
            </a:lvl2pPr>
            <a:lvl3pPr marL="801948" indent="0">
              <a:buNone/>
              <a:defRPr sz="1579" b="1"/>
            </a:lvl3pPr>
            <a:lvl4pPr marL="1202922" indent="0">
              <a:buNone/>
              <a:defRPr sz="1403" b="1"/>
            </a:lvl4pPr>
            <a:lvl5pPr marL="1603896" indent="0">
              <a:buNone/>
              <a:defRPr sz="1403" b="1"/>
            </a:lvl5pPr>
            <a:lvl6pPr marL="2004871" indent="0">
              <a:buNone/>
              <a:defRPr sz="1403" b="1"/>
            </a:lvl6pPr>
            <a:lvl7pPr marL="2405845" indent="0">
              <a:buNone/>
              <a:defRPr sz="1403" b="1"/>
            </a:lvl7pPr>
            <a:lvl8pPr marL="2806818" indent="0">
              <a:buNone/>
              <a:defRPr sz="1403" b="1"/>
            </a:lvl8pPr>
            <a:lvl9pPr marL="3207792" indent="0">
              <a:buNone/>
              <a:defRPr sz="1403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E0BDAF3-BACB-EC72-2D97-ADB8993BC4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3534" y="2762541"/>
            <a:ext cx="4546088" cy="40632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17AAB22-BB06-B94B-0731-90CCA3FDD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F6A1C4D-E7D7-A370-C132-188C9FBFF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55FAACF-0CBF-690D-82D6-F894D80AF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24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C6F828-FDBD-CCD6-EEDA-1E031465C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B2EBE48-F142-0DD2-AAB1-8DBCC51A1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12A4D32-DCC9-B6D5-CA55-971174842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206B58B-5B2D-695C-9B28-C78E5A210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7892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57CD7B8-AE1A-5536-7511-92CBC1E10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470DE47-7EF2-D8B1-AACB-91DF896FF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CE68157-D860-1E9E-6266-798F888EA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6886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1610EE-C277-0407-3ADB-7927E84D5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4192"/>
            <a:ext cx="3448900" cy="1764665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9D3ADBD-36ED-EBFB-D65B-922DDEEAF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087" y="1088913"/>
            <a:ext cx="5413535" cy="5374525"/>
          </a:xfrm>
        </p:spPr>
        <p:txBody>
          <a:bodyPr/>
          <a:lstStyle>
            <a:lvl1pPr>
              <a:defRPr sz="2806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D588D76-BE40-1079-C2E5-F32C347D32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8857"/>
            <a:ext cx="3448900" cy="4203335"/>
          </a:xfrm>
        </p:spPr>
        <p:txBody>
          <a:bodyPr/>
          <a:lstStyle>
            <a:lvl1pPr marL="0" indent="0">
              <a:buNone/>
              <a:defRPr sz="1403"/>
            </a:lvl1pPr>
            <a:lvl2pPr marL="400974" indent="0">
              <a:buNone/>
              <a:defRPr sz="1228"/>
            </a:lvl2pPr>
            <a:lvl3pPr marL="801948" indent="0">
              <a:buNone/>
              <a:defRPr sz="1052"/>
            </a:lvl3pPr>
            <a:lvl4pPr marL="1202922" indent="0">
              <a:buNone/>
              <a:defRPr sz="877"/>
            </a:lvl4pPr>
            <a:lvl5pPr marL="1603896" indent="0">
              <a:buNone/>
              <a:defRPr sz="877"/>
            </a:lvl5pPr>
            <a:lvl6pPr marL="2004871" indent="0">
              <a:buNone/>
              <a:defRPr sz="877"/>
            </a:lvl6pPr>
            <a:lvl7pPr marL="2405845" indent="0">
              <a:buNone/>
              <a:defRPr sz="877"/>
            </a:lvl7pPr>
            <a:lvl8pPr marL="2806818" indent="0">
              <a:buNone/>
              <a:defRPr sz="877"/>
            </a:lvl8pPr>
            <a:lvl9pPr marL="3207792" indent="0">
              <a:buNone/>
              <a:defRPr sz="87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9A6CC2D-2854-6E1B-21BD-41F57B71E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2DD1BB2-8E22-4C50-C62E-0F48D9EC4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736D37-0307-8A85-F745-EEC61F141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9416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F4655A-9EE6-58D4-7F65-7248AA2F4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4192"/>
            <a:ext cx="3448900" cy="1764665"/>
          </a:xfrm>
        </p:spPr>
        <p:txBody>
          <a:bodyPr anchor="b"/>
          <a:lstStyle>
            <a:lvl1pPr>
              <a:defRPr sz="2806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54097A3-0AF7-C8A7-77FB-C6E02B2232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46087" y="1088913"/>
            <a:ext cx="5413535" cy="5374525"/>
          </a:xfrm>
        </p:spPr>
        <p:txBody>
          <a:bodyPr/>
          <a:lstStyle>
            <a:lvl1pPr marL="0" indent="0">
              <a:buNone/>
              <a:defRPr sz="2806"/>
            </a:lvl1pPr>
            <a:lvl2pPr marL="400974" indent="0">
              <a:buNone/>
              <a:defRPr sz="2456"/>
            </a:lvl2pPr>
            <a:lvl3pPr marL="801948" indent="0">
              <a:buNone/>
              <a:defRPr sz="2105"/>
            </a:lvl3pPr>
            <a:lvl4pPr marL="1202922" indent="0">
              <a:buNone/>
              <a:defRPr sz="1754"/>
            </a:lvl4pPr>
            <a:lvl5pPr marL="1603896" indent="0">
              <a:buNone/>
              <a:defRPr sz="1754"/>
            </a:lvl5pPr>
            <a:lvl6pPr marL="2004871" indent="0">
              <a:buNone/>
              <a:defRPr sz="1754"/>
            </a:lvl6pPr>
            <a:lvl7pPr marL="2405845" indent="0">
              <a:buNone/>
              <a:defRPr sz="1754"/>
            </a:lvl7pPr>
            <a:lvl8pPr marL="2806818" indent="0">
              <a:buNone/>
              <a:defRPr sz="1754"/>
            </a:lvl8pPr>
            <a:lvl9pPr marL="3207792" indent="0">
              <a:buNone/>
              <a:defRPr sz="1754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2FFE356-48B9-C6C3-A960-FF7BF7921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8857"/>
            <a:ext cx="3448900" cy="4203335"/>
          </a:xfrm>
        </p:spPr>
        <p:txBody>
          <a:bodyPr/>
          <a:lstStyle>
            <a:lvl1pPr marL="0" indent="0">
              <a:buNone/>
              <a:defRPr sz="1403"/>
            </a:lvl1pPr>
            <a:lvl2pPr marL="400974" indent="0">
              <a:buNone/>
              <a:defRPr sz="1228"/>
            </a:lvl2pPr>
            <a:lvl3pPr marL="801948" indent="0">
              <a:buNone/>
              <a:defRPr sz="1052"/>
            </a:lvl3pPr>
            <a:lvl4pPr marL="1202922" indent="0">
              <a:buNone/>
              <a:defRPr sz="877"/>
            </a:lvl4pPr>
            <a:lvl5pPr marL="1603896" indent="0">
              <a:buNone/>
              <a:defRPr sz="877"/>
            </a:lvl5pPr>
            <a:lvl6pPr marL="2004871" indent="0">
              <a:buNone/>
              <a:defRPr sz="877"/>
            </a:lvl6pPr>
            <a:lvl7pPr marL="2405845" indent="0">
              <a:buNone/>
              <a:defRPr sz="877"/>
            </a:lvl7pPr>
            <a:lvl8pPr marL="2806818" indent="0">
              <a:buNone/>
              <a:defRPr sz="877"/>
            </a:lvl8pPr>
            <a:lvl9pPr marL="3207792" indent="0">
              <a:buNone/>
              <a:defRPr sz="877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91A4F65-6689-A272-2B33-03E072ECA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D4A2EB9-7741-B547-FA0A-76363EBBA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0556A80-7253-8577-7C0E-71E11CA5E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7286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ADB349CB-4FBD-E48C-4C1F-971A07BC7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72" y="402654"/>
            <a:ext cx="9223058" cy="1461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33F88E4-394C-A36D-5C89-F71C5B5D77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172" y="2013261"/>
            <a:ext cx="9223058" cy="47985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915AB4-E40E-A212-B74F-DA422ED897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173" y="7009642"/>
            <a:ext cx="24060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DED9E-C7A9-40D5-9481-8F66F21D3605}" type="datetimeFigureOut">
              <a:rPr lang="pt-BR" smtClean="0"/>
              <a:t>25/09/2023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CD509E-4012-B9DF-8218-34D664B122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2191" y="7009642"/>
            <a:ext cx="3609023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CB51F46-0F7F-69A7-5E8E-9BEEF19DA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215" y="7009642"/>
            <a:ext cx="2406015" cy="4026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3B959-3B73-4D2E-8456-61CA80F13A5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3012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01948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487" indent="-200487" algn="l" defTabSz="801948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61" indent="-200487" algn="l" defTabSz="801948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35" indent="-200487" algn="l" defTabSz="801948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409" indent="-200487" algn="l" defTabSz="801948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384" indent="-200487" algn="l" defTabSz="801948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58" indent="-200487" algn="l" defTabSz="801948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332" indent="-200487" algn="l" defTabSz="801948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305" indent="-200487" algn="l" defTabSz="801948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279" indent="-200487" algn="l" defTabSz="801948" rtl="0" eaLnBrk="1" latinLnBrk="0" hangingPunct="1">
        <a:lnSpc>
          <a:spcPct val="90000"/>
        </a:lnSpc>
        <a:spcBef>
          <a:spcPts val="438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01948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74" algn="l" defTabSz="801948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48" algn="l" defTabSz="801948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922" algn="l" defTabSz="801948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896" algn="l" defTabSz="801948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871" algn="l" defTabSz="801948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845" algn="l" defTabSz="801948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818" algn="l" defTabSz="801948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792" algn="l" defTabSz="801948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B154F4A2-BB94-D5AA-F0B7-78E9C33AB31C}"/>
              </a:ext>
            </a:extLst>
          </p:cNvPr>
          <p:cNvSpPr txBox="1"/>
          <p:nvPr/>
        </p:nvSpPr>
        <p:spPr>
          <a:xfrm>
            <a:off x="2356436" y="1704719"/>
            <a:ext cx="5805421" cy="1169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ctr"/>
            <a:r>
              <a:rPr lang="pt-BR" sz="5399" spc="300" dirty="0">
                <a:latin typeface="Book Antiqua" panose="02040602050305030304" pitchFamily="18" charset="0"/>
              </a:rPr>
              <a:t>CERTIFICADO</a:t>
            </a:r>
          </a:p>
          <a:p>
            <a:pPr lvl="1" algn="ctr"/>
            <a:r>
              <a:rPr lang="pt-BR" sz="1600" spc="300" dirty="0">
                <a:latin typeface="Book Antiqua" panose="02040602050305030304" pitchFamily="18" charset="0"/>
              </a:rPr>
              <a:t>Certificamos que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C7D8541-6DE2-321B-3677-2D1D122BE4DA}"/>
              </a:ext>
            </a:extLst>
          </p:cNvPr>
          <p:cNvSpPr txBox="1"/>
          <p:nvPr/>
        </p:nvSpPr>
        <p:spPr>
          <a:xfrm>
            <a:off x="3568210" y="7140356"/>
            <a:ext cx="35569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" dirty="0" err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Seven</a:t>
            </a:r>
            <a:r>
              <a:rPr lang="pt-BR" sz="800" dirty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Publicações Ltda. CNPJ: 43.789.355/0001-14 Tv. Ferdinando </a:t>
            </a:r>
          </a:p>
          <a:p>
            <a:pPr algn="ctr"/>
            <a:r>
              <a:rPr lang="pt-BR" sz="800" dirty="0" err="1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Aristídes</a:t>
            </a:r>
            <a:r>
              <a:rPr lang="pt-BR" sz="800" dirty="0">
                <a:solidFill>
                  <a:srgbClr val="3331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Moleta - Afonso Pena, São José dos Pinhais - PR, 83045-090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C952B08-2176-8B6A-664F-6D8FC18F9658}"/>
              </a:ext>
            </a:extLst>
          </p:cNvPr>
          <p:cNvSpPr txBox="1"/>
          <p:nvPr/>
        </p:nvSpPr>
        <p:spPr>
          <a:xfrm>
            <a:off x="1011677" y="3367311"/>
            <a:ext cx="866508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0" lang="pt-BR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Seven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Publicações Ltda, </a:t>
            </a:r>
            <a:r>
              <a:rPr lang="pt-BR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vem por meio desta declarar que o artigo </a:t>
            </a:r>
            <a:r>
              <a:rPr lang="pt-BR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Lesões orais em populações carcerárias: Uma revisão de literatura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pt-BR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autoria de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Israel Felipe Norberto Seco Barbosa, Lorena Sodré Mayer e </a:t>
            </a:r>
            <a:r>
              <a:rPr lang="pt-BR" sz="1200" i="0" u="none" strike="noStrike" baseline="0" dirty="0">
                <a:latin typeface="Times New Roman" panose="02020603050405020304" pitchFamily="18" charset="0"/>
              </a:rPr>
              <a:t>Anderson Marcos Vieira do Nascimento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, </a:t>
            </a:r>
            <a:r>
              <a:rPr lang="pt-BR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foi PUBLICADO em um capítulo individual do livro intitulado </a:t>
            </a:r>
            <a:r>
              <a:rPr lang="pt-BR" sz="1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“Ciência Médica Descobertas Científicas para uma Saúde Transformadora”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 sob o número de registro  ISBN: 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978-65-84976-56-6.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just"/>
            <a:r>
              <a:rPr kumimoji="0" lang="pt-BR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Link da publicação</a:t>
            </a:r>
            <a:r>
              <a:rPr lang="pt-BR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</a:t>
            </a:r>
            <a:r>
              <a:rPr lang="pt-BR" sz="12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https://sevenpublicacoes.com.br/index.php/editora/article/view/2699</a:t>
            </a:r>
          </a:p>
          <a:p>
            <a:pPr algn="just"/>
            <a:r>
              <a:rPr lang="pt-BR" sz="12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DOI: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pt-BR" sz="1200" b="0" i="0" dirty="0">
                <a:effectLst/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10.56238/ciemedsaudetrans-025</a:t>
            </a:r>
          </a:p>
          <a:p>
            <a:pPr algn="just"/>
            <a:endParaRPr lang="pt-BR" sz="12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 fim</a:t>
            </a:r>
            <a:r>
              <a:rPr kumimoji="0" lang="pt-B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assino esta declaração.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defRPr/>
            </a:pP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São José dos Pinhais, Brasil, 25 de setembro de 2023.</a:t>
            </a:r>
            <a:r>
              <a:rPr lang="pt-BR" sz="1200" dirty="0">
                <a:solidFill>
                  <a:srgbClr val="33313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D6F3763F-3277-7FF6-E4C0-12CF471DC2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56834" y="5650996"/>
            <a:ext cx="2419931" cy="1043221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E847608E-5D54-8A95-1281-AAF7FE8B9D3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39819" y="5425972"/>
            <a:ext cx="1402802" cy="105908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3AC666EC-8E13-3A4C-FAED-117598AC13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15636" y="1020673"/>
            <a:ext cx="1061129" cy="1057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4449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2774</TotalTime>
  <Words>147</Words>
  <Application>Microsoft Office PowerPoint</Application>
  <PresentationFormat>Personalizar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Calibri Light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Certificamos que:</dc:title>
  <dc:creator>Alan Ferreira de Moraes</dc:creator>
  <cp:lastModifiedBy>Claudia Weber</cp:lastModifiedBy>
  <cp:revision>32</cp:revision>
  <dcterms:created xsi:type="dcterms:W3CDTF">2022-05-13T01:45:33Z</dcterms:created>
  <dcterms:modified xsi:type="dcterms:W3CDTF">2023-09-25T19:44:04Z</dcterms:modified>
</cp:coreProperties>
</file>